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2" r:id="rId5"/>
    <p:sldId id="264" r:id="rId6"/>
    <p:sldId id="261" r:id="rId7"/>
    <p:sldId id="258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6E66"/>
    <a:srgbClr val="8017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4622" autoAdjust="0"/>
  </p:normalViewPr>
  <p:slideViewPr>
    <p:cSldViewPr>
      <p:cViewPr>
        <p:scale>
          <a:sx n="80" d="100"/>
          <a:sy n="80" d="100"/>
        </p:scale>
        <p:origin x="972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solidFill>
          <a:srgbClr val="8017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04256"/>
            <a:ext cx="2880123" cy="4365104"/>
          </a:xfrm>
          <a:prstGeom prst="rect">
            <a:avLst/>
          </a:prstGeom>
        </p:spPr>
      </p:pic>
      <p:sp>
        <p:nvSpPr>
          <p:cNvPr id="8" name="Rettangolo 7"/>
          <p:cNvSpPr/>
          <p:nvPr userDrawn="1"/>
        </p:nvSpPr>
        <p:spPr>
          <a:xfrm>
            <a:off x="-108520" y="260648"/>
            <a:ext cx="9361040" cy="2101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endParaRPr lang="it-IT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956" y="6093375"/>
            <a:ext cx="2051077" cy="56609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6" y="332656"/>
            <a:ext cx="3529807" cy="195794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09693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a 1 8"/>
          <p:cNvSpPr>
            <a:spLocks noChangeAspect="1"/>
          </p:cNvSpPr>
          <p:nvPr userDrawn="1"/>
        </p:nvSpPr>
        <p:spPr>
          <a:xfrm>
            <a:off x="-108520" y="6453336"/>
            <a:ext cx="9361040" cy="720080"/>
          </a:xfrm>
          <a:prstGeom prst="wave">
            <a:avLst/>
          </a:prstGeom>
          <a:solidFill>
            <a:srgbClr val="80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801718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8" name="Segnaposto contenuto 2"/>
          <p:cNvSpPr>
            <a:spLocks noGrp="1"/>
          </p:cNvSpPr>
          <p:nvPr>
            <p:ph idx="13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959736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801718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7" name="Onda 1 16"/>
          <p:cNvSpPr>
            <a:spLocks noChangeAspect="1"/>
          </p:cNvSpPr>
          <p:nvPr userDrawn="1"/>
        </p:nvSpPr>
        <p:spPr>
          <a:xfrm>
            <a:off x="-108520" y="6453336"/>
            <a:ext cx="9361040" cy="720080"/>
          </a:xfrm>
          <a:prstGeom prst="wave">
            <a:avLst/>
          </a:prstGeom>
          <a:solidFill>
            <a:srgbClr val="80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1357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801718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67544" y="1619888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it-IT" dirty="0"/>
          </a:p>
        </p:txBody>
      </p:sp>
      <p:sp>
        <p:nvSpPr>
          <p:cNvPr id="8" name="Onda 1 7"/>
          <p:cNvSpPr>
            <a:spLocks noChangeAspect="1"/>
          </p:cNvSpPr>
          <p:nvPr userDrawn="1"/>
        </p:nvSpPr>
        <p:spPr>
          <a:xfrm>
            <a:off x="-108520" y="6453336"/>
            <a:ext cx="9361040" cy="720080"/>
          </a:xfrm>
          <a:prstGeom prst="wave">
            <a:avLst/>
          </a:prstGeom>
          <a:solidFill>
            <a:srgbClr val="80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9805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801718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it-IT" dirty="0"/>
          </a:p>
        </p:txBody>
      </p:sp>
      <p:sp>
        <p:nvSpPr>
          <p:cNvPr id="12" name="Segnaposto contenuto 2"/>
          <p:cNvSpPr>
            <a:spLocks noGrp="1"/>
          </p:cNvSpPr>
          <p:nvPr>
            <p:ph sz="half" idx="1"/>
          </p:nvPr>
        </p:nvSpPr>
        <p:spPr>
          <a:xfrm>
            <a:off x="467544" y="1619888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it-IT" dirty="0"/>
          </a:p>
        </p:txBody>
      </p:sp>
      <p:sp>
        <p:nvSpPr>
          <p:cNvPr id="13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it-IT" dirty="0"/>
          </a:p>
        </p:txBody>
      </p:sp>
      <p:sp>
        <p:nvSpPr>
          <p:cNvPr id="14" name="Onda 1 13"/>
          <p:cNvSpPr>
            <a:spLocks noChangeAspect="1"/>
          </p:cNvSpPr>
          <p:nvPr userDrawn="1"/>
        </p:nvSpPr>
        <p:spPr>
          <a:xfrm>
            <a:off x="-108520" y="6453336"/>
            <a:ext cx="9361040" cy="720080"/>
          </a:xfrm>
          <a:prstGeom prst="wave">
            <a:avLst/>
          </a:prstGeom>
          <a:solidFill>
            <a:srgbClr val="80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2498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801718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it-IT" dirty="0"/>
          </a:p>
        </p:txBody>
      </p:sp>
      <p:sp>
        <p:nvSpPr>
          <p:cNvPr id="8" name="Segnaposto contenuto 2"/>
          <p:cNvSpPr>
            <a:spLocks noGrp="1"/>
          </p:cNvSpPr>
          <p:nvPr>
            <p:ph sz="half" idx="1"/>
          </p:nvPr>
        </p:nvSpPr>
        <p:spPr>
          <a:xfrm>
            <a:off x="467544" y="1619888"/>
            <a:ext cx="8208912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it-IT" dirty="0"/>
          </a:p>
        </p:txBody>
      </p:sp>
      <p:sp>
        <p:nvSpPr>
          <p:cNvPr id="10" name="Onda 1 9"/>
          <p:cNvSpPr>
            <a:spLocks noChangeAspect="1"/>
          </p:cNvSpPr>
          <p:nvPr userDrawn="1"/>
        </p:nvSpPr>
        <p:spPr>
          <a:xfrm>
            <a:off x="-108520" y="6453336"/>
            <a:ext cx="9361040" cy="720080"/>
          </a:xfrm>
          <a:prstGeom prst="wave">
            <a:avLst/>
          </a:prstGeom>
          <a:solidFill>
            <a:srgbClr val="80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7648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5" name="Onda 1 4"/>
          <p:cNvSpPr>
            <a:spLocks noChangeAspect="1"/>
          </p:cNvSpPr>
          <p:nvPr userDrawn="1"/>
        </p:nvSpPr>
        <p:spPr>
          <a:xfrm>
            <a:off x="-108520" y="6453336"/>
            <a:ext cx="9361040" cy="720080"/>
          </a:xfrm>
          <a:prstGeom prst="wave">
            <a:avLst/>
          </a:prstGeom>
          <a:solidFill>
            <a:srgbClr val="80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801718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it-IT" dirty="0"/>
          </a:p>
        </p:txBody>
      </p:sp>
      <p:sp>
        <p:nvSpPr>
          <p:cNvPr id="8" name="Segnaposto contenuto 2"/>
          <p:cNvSpPr>
            <a:spLocks noGrp="1"/>
          </p:cNvSpPr>
          <p:nvPr>
            <p:ph idx="13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412868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801718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it-IT" dirty="0"/>
          </a:p>
        </p:txBody>
      </p:sp>
      <p:sp>
        <p:nvSpPr>
          <p:cNvPr id="10" name="Segnaposto contenuto 2"/>
          <p:cNvSpPr>
            <a:spLocks noGrp="1"/>
          </p:cNvSpPr>
          <p:nvPr>
            <p:ph sz="half" idx="1"/>
          </p:nvPr>
        </p:nvSpPr>
        <p:spPr>
          <a:xfrm>
            <a:off x="467544" y="1619888"/>
            <a:ext cx="4104456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it-IT" dirty="0"/>
          </a:p>
        </p:txBody>
      </p:sp>
      <p:sp>
        <p:nvSpPr>
          <p:cNvPr id="11" name="Onda 1 10"/>
          <p:cNvSpPr>
            <a:spLocks noChangeAspect="1"/>
          </p:cNvSpPr>
          <p:nvPr userDrawn="1"/>
        </p:nvSpPr>
        <p:spPr>
          <a:xfrm>
            <a:off x="-108520" y="6453336"/>
            <a:ext cx="9361040" cy="720080"/>
          </a:xfrm>
          <a:prstGeom prst="wave">
            <a:avLst/>
          </a:prstGeom>
          <a:solidFill>
            <a:srgbClr val="80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3632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bg>
      <p:bgPr>
        <a:solidFill>
          <a:srgbClr val="0C6E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-110506" y="5805264"/>
            <a:ext cx="9361040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 userDrawn="1"/>
        </p:nvSpPr>
        <p:spPr>
          <a:xfrm>
            <a:off x="-124318" y="836712"/>
            <a:ext cx="9361040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Segnaposto testo 5"/>
          <p:cNvSpPr>
            <a:spLocks noGrp="1"/>
          </p:cNvSpPr>
          <p:nvPr>
            <p:ph type="body" sz="half" idx="2"/>
          </p:nvPr>
        </p:nvSpPr>
        <p:spPr>
          <a:xfrm>
            <a:off x="2109936" y="6165304"/>
            <a:ext cx="6926560" cy="474439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</a:lstStyle>
          <a:p>
            <a:pPr lvl="0" algn="just"/>
            <a:r>
              <a:rPr lang="de-DE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Formatvorlagen des Textmasters bearbeiten</a:t>
            </a:r>
          </a:p>
        </p:txBody>
      </p:sp>
      <p:pic>
        <p:nvPicPr>
          <p:cNvPr id="11" name="Segnaposto immagin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227" y="1036641"/>
            <a:ext cx="2325950" cy="129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2" y="6093296"/>
            <a:ext cx="1788680" cy="510921"/>
          </a:xfrm>
          <a:prstGeom prst="rect">
            <a:avLst/>
          </a:prstGeom>
        </p:spPr>
      </p:pic>
      <p:pic>
        <p:nvPicPr>
          <p:cNvPr id="13" name="Picture 2" descr="K:\Progetti CESIE - da 26-11-2013\SYMFOS\Loghi partner\loghi partner symfos-03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14" y="4700924"/>
            <a:ext cx="8784976" cy="92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tangolo 13"/>
          <p:cNvSpPr/>
          <p:nvPr userDrawn="1"/>
        </p:nvSpPr>
        <p:spPr>
          <a:xfrm>
            <a:off x="3180441" y="3244334"/>
            <a:ext cx="275152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000" b="1" dirty="0">
                <a:solidFill>
                  <a:schemeClr val="bg1"/>
                </a:solidFill>
              </a:rPr>
              <a:t>www.symfos.eu</a:t>
            </a:r>
          </a:p>
        </p:txBody>
      </p:sp>
      <p:grpSp>
        <p:nvGrpSpPr>
          <p:cNvPr id="17" name="Gruppo 16"/>
          <p:cNvGrpSpPr/>
          <p:nvPr userDrawn="1"/>
        </p:nvGrpSpPr>
        <p:grpSpPr>
          <a:xfrm>
            <a:off x="3491880" y="4043722"/>
            <a:ext cx="2155939" cy="307777"/>
            <a:chOff x="3563888" y="4005064"/>
            <a:chExt cx="2699547" cy="385383"/>
          </a:xfrm>
        </p:grpSpPr>
        <p:pic>
          <p:nvPicPr>
            <p:cNvPr id="15" name="Immagine 14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3888" y="4005064"/>
              <a:ext cx="383917" cy="383917"/>
            </a:xfrm>
            <a:prstGeom prst="rect">
              <a:avLst/>
            </a:prstGeom>
          </p:spPr>
        </p:pic>
        <p:sp>
          <p:nvSpPr>
            <p:cNvPr id="16" name="Rettangolo 15"/>
            <p:cNvSpPr/>
            <p:nvPr userDrawn="1"/>
          </p:nvSpPr>
          <p:spPr>
            <a:xfrm>
              <a:off x="3999886" y="4005064"/>
              <a:ext cx="2263549" cy="3853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400" b="0" i="0" dirty="0" smtClean="0">
                  <a:solidFill>
                    <a:schemeClr val="bg1"/>
                  </a:solidFill>
                </a:rPr>
                <a:t>facebook.com/</a:t>
              </a:r>
              <a:r>
                <a:rPr lang="it-IT" sz="1400" b="0" i="0" dirty="0" err="1" smtClean="0">
                  <a:solidFill>
                    <a:schemeClr val="bg1"/>
                  </a:solidFill>
                </a:rPr>
                <a:t>SymfoS</a:t>
              </a:r>
              <a:endParaRPr lang="it-IT" sz="1400" b="0" i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9898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C0DAA-C461-47B9-AC26-6640A3E9FADA}" type="datetimeFigureOut">
              <a:rPr lang="it-IT" smtClean="0"/>
              <a:t>26/06/2017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0B696-5C06-4F07-ACF1-B2A1EFDE6270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202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17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>
            <a:normAutofit/>
          </a:bodyPr>
          <a:lstStyle/>
          <a:p>
            <a:r>
              <a:rPr lang="it-IT" dirty="0" err="1"/>
              <a:t>Symbols</a:t>
            </a:r>
            <a:r>
              <a:rPr lang="it-IT" dirty="0"/>
              <a:t> for Success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7" name="Sottotitolo 6"/>
          <p:cNvSpPr>
            <a:spLocks noGrp="1"/>
          </p:cNvSpPr>
          <p:nvPr>
            <p:ph type="subTitle" idx="1"/>
          </p:nvPr>
        </p:nvSpPr>
        <p:spPr>
          <a:xfrm>
            <a:off x="755576" y="3980656"/>
            <a:ext cx="7560840" cy="1752600"/>
          </a:xfrm>
        </p:spPr>
        <p:txBody>
          <a:bodyPr>
            <a:normAutofit fontScale="92500"/>
          </a:bodyPr>
          <a:lstStyle/>
          <a:p>
            <a:r>
              <a:rPr lang="de-AT" dirty="0"/>
              <a:t>eine innovative Methode 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/>
              <a:t>der </a:t>
            </a:r>
            <a:r>
              <a:rPr lang="de-AT" dirty="0"/>
              <a:t>Bildungs- und Berufsberatung </a:t>
            </a:r>
          </a:p>
          <a:p>
            <a:r>
              <a:rPr lang="de-AT" dirty="0"/>
              <a:t>für Jugendliche mit Vermittlungshemmnissen</a:t>
            </a:r>
          </a:p>
          <a:p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16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>
                <a:solidFill>
                  <a:srgbClr val="801718"/>
                </a:solidFill>
              </a:rPr>
              <a:t>Das</a:t>
            </a:r>
            <a:r>
              <a:rPr lang="it-IT" b="1" dirty="0" smtClean="0">
                <a:solidFill>
                  <a:srgbClr val="801718"/>
                </a:solidFill>
              </a:rPr>
              <a:t> </a:t>
            </a:r>
            <a:r>
              <a:rPr lang="it-IT" b="1" dirty="0" err="1" smtClean="0">
                <a:solidFill>
                  <a:srgbClr val="801718"/>
                </a:solidFill>
              </a:rPr>
              <a:t>Projekt</a:t>
            </a:r>
            <a:r>
              <a:rPr lang="it-IT" b="1" dirty="0" smtClean="0">
                <a:solidFill>
                  <a:srgbClr val="801718"/>
                </a:solidFill>
              </a:rPr>
              <a:t> SymfoS</a:t>
            </a:r>
            <a:endParaRPr lang="it-IT" b="1" dirty="0">
              <a:solidFill>
                <a:srgbClr val="801718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507290" y="1600200"/>
            <a:ext cx="612941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7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>
                <a:solidFill>
                  <a:srgbClr val="801718"/>
                </a:solidFill>
              </a:rPr>
              <a:t>Symbole</a:t>
            </a:r>
            <a:endParaRPr lang="it-IT" b="1" dirty="0">
              <a:solidFill>
                <a:srgbClr val="801718"/>
              </a:solidFill>
            </a:endParaRP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65894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>
                <a:solidFill>
                  <a:srgbClr val="801718"/>
                </a:solidFill>
              </a:rPr>
              <a:t>Symbolkoffer</a:t>
            </a:r>
            <a:endParaRPr lang="it-IT" b="1" dirty="0">
              <a:solidFill>
                <a:srgbClr val="801718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725" y="1639094"/>
            <a:ext cx="5924550" cy="4448175"/>
          </a:xfrm>
        </p:spPr>
      </p:pic>
    </p:spTree>
    <p:extLst>
      <p:ext uri="{BB962C8B-B14F-4D97-AF65-F5344CB8AC3E}">
        <p14:creationId xmlns:p14="http://schemas.microsoft.com/office/powerpoint/2010/main" val="223757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>
                <a:solidFill>
                  <a:srgbClr val="801718"/>
                </a:solidFill>
              </a:rPr>
              <a:t>Symbole</a:t>
            </a:r>
            <a:endParaRPr lang="it-IT" b="1" dirty="0">
              <a:solidFill>
                <a:srgbClr val="801718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1" y="404664"/>
            <a:ext cx="8428117" cy="604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2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18075"/>
            <a:ext cx="2880123" cy="433746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>
                <a:solidFill>
                  <a:srgbClr val="801718"/>
                </a:solidFill>
              </a:rPr>
              <a:t>Strasse</a:t>
            </a:r>
            <a:r>
              <a:rPr lang="it-IT" b="1" dirty="0" smtClean="0">
                <a:solidFill>
                  <a:srgbClr val="801718"/>
                </a:solidFill>
              </a:rPr>
              <a:t> </a:t>
            </a:r>
            <a:r>
              <a:rPr lang="it-IT" b="1" dirty="0" err="1" smtClean="0">
                <a:solidFill>
                  <a:srgbClr val="801718"/>
                </a:solidFill>
              </a:rPr>
              <a:t>mit</a:t>
            </a:r>
            <a:r>
              <a:rPr lang="it-IT" b="1" dirty="0" smtClean="0">
                <a:solidFill>
                  <a:srgbClr val="801718"/>
                </a:solidFill>
              </a:rPr>
              <a:t> </a:t>
            </a:r>
            <a:r>
              <a:rPr lang="it-IT" b="1" dirty="0" err="1" smtClean="0">
                <a:solidFill>
                  <a:srgbClr val="801718"/>
                </a:solidFill>
              </a:rPr>
              <a:t>Symbolen</a:t>
            </a:r>
            <a:endParaRPr lang="it-IT" b="1" dirty="0">
              <a:solidFill>
                <a:srgbClr val="801718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25537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6E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/>
          <p:cNvSpPr>
            <a:spLocks noGrp="1"/>
          </p:cNvSpPr>
          <p:nvPr>
            <p:ph type="body" sz="half" idx="4294967295"/>
          </p:nvPr>
        </p:nvSpPr>
        <p:spPr>
          <a:xfrm>
            <a:off x="2109936" y="6165304"/>
            <a:ext cx="6926560" cy="47443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The European Commission support for the production of this publication does not constitute an endorsement of the contents which reflects the views </a:t>
            </a:r>
            <a:r>
              <a:rPr 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only 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of the authors, and the Commission cannot be held responsi­ble for any use which may be made of the information contained therein.</a:t>
            </a:r>
            <a:endParaRPr lang="it-IT" sz="10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18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PPT-Symfos-AMS Tirol</Template>
  <TotalTime>0</TotalTime>
  <Words>62</Words>
  <Application>Microsoft Office PowerPoint</Application>
  <PresentationFormat>Bildschirmpräsentation (4:3)</PresentationFormat>
  <Paragraphs>9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Arial Narrow</vt:lpstr>
      <vt:lpstr>Calibri</vt:lpstr>
      <vt:lpstr>Tema di Office</vt:lpstr>
      <vt:lpstr>Symbols for Success</vt:lpstr>
      <vt:lpstr>Das Projekt SymfoS</vt:lpstr>
      <vt:lpstr>Symbole</vt:lpstr>
      <vt:lpstr>Symbolkoffer</vt:lpstr>
      <vt:lpstr>Symbole</vt:lpstr>
      <vt:lpstr>Strasse mit Symbolen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Symbols for Success</dc:title>
  <dc:creator>Armin Brugger</dc:creator>
  <cp:lastModifiedBy>Armin Brugger</cp:lastModifiedBy>
  <cp:revision>5</cp:revision>
  <dcterms:created xsi:type="dcterms:W3CDTF">2017-06-26T08:11:06Z</dcterms:created>
  <dcterms:modified xsi:type="dcterms:W3CDTF">2017-06-26T10:46:39Z</dcterms:modified>
</cp:coreProperties>
</file>